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321" r:id="rId2"/>
    <p:sldId id="8171" r:id="rId3"/>
  </p:sldIdLst>
  <p:sldSz cx="12192000" cy="6858000"/>
  <p:notesSz cx="6858000" cy="9144000"/>
  <p:embeddedFontLst>
    <p:embeddedFont>
      <p:font typeface="Amazon Ember" panose="020B0603020204020204" pitchFamily="34" charset="0"/>
      <p:regular r:id="rId6"/>
      <p:bold r:id="rId7"/>
      <p:italic r:id="rId8"/>
      <p:boldItalic r:id="rId9"/>
    </p:embeddedFont>
    <p:embeddedFont>
      <p:font typeface="Amazon Ember Display" panose="020F0603020204020204" pitchFamily="34" charset="0"/>
      <p:regular r:id="rId10"/>
      <p:bold r:id="rId11"/>
      <p:italic r:id="rId12"/>
      <p:boldItalic r:id="rId13"/>
    </p:embeddedFont>
    <p:embeddedFont>
      <p:font typeface="Lucida Console" panose="020B0609040504020204" pitchFamily="49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yden, Shannon" initials="DS" lastIdx="1" clrIdx="0">
    <p:extLst>
      <p:ext uri="{19B8F6BF-5375-455C-9EA6-DF929625EA0E}">
        <p15:presenceInfo xmlns:p15="http://schemas.microsoft.com/office/powerpoint/2012/main" userId="S-1-5-21-1407069837-2091007605-538272213-39364416" providerId="AD"/>
      </p:ext>
    </p:extLst>
  </p:cmAuthor>
  <p:cmAuthor id="2" name="Strom, Hilary" initials="SH" lastIdx="1" clrIdx="1">
    <p:extLst>
      <p:ext uri="{19B8F6BF-5375-455C-9EA6-DF929625EA0E}">
        <p15:presenceInfo xmlns:p15="http://schemas.microsoft.com/office/powerpoint/2012/main" userId="S-1-5-21-1407069837-2091007605-538272213-413045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80" autoAdjust="0"/>
    <p:restoredTop sz="96215" autoAdjust="0"/>
  </p:normalViewPr>
  <p:slideViewPr>
    <p:cSldViewPr snapToGrid="0">
      <p:cViewPr>
        <p:scale>
          <a:sx n="147" d="100"/>
          <a:sy n="147" d="100"/>
        </p:scale>
        <p:origin x="640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commentAuthors" Target="commentAuthors.xml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260DE7-04AD-4C12-9D26-5A8DB9DF7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809E-4D4E-C945-902A-7DD2DF6A7B18}" type="datetime1">
              <a:rPr lang="en-US" smtClean="0"/>
              <a:t>10/17/24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5E4A50-58AB-41B2-9F86-A8A832F56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044-E072-2B4E-BFFC-0146FA9B6FE7}" type="datetime1">
              <a:rPr lang="en-US" smtClean="0"/>
              <a:t>10/17/24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A9F4E3B-1942-C04A-96ED-CBB9A376700D}" type="datetime1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FC72-B011-5D4E-9FDD-F83A5ADE7E91}" type="datetime1">
              <a:rPr lang="en-US" smtClean="0"/>
              <a:t>10/17/24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E3C5-330F-2D40-943B-5649E099AC77}" type="datetime1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3A37-3933-324D-9550-C146DAD2C6AB}" type="datetime1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952C-E289-4297-9110-16BDE202C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DBCCA-8901-802E-895E-044CD2EE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7498-417D-4745-9CAD-8718DE78FE52}" type="datetime1">
              <a:rPr lang="en-US" smtClean="0"/>
              <a:t>10/17/24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24FAC-4B44-D16F-E375-94BE40C67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EA312-A633-26FF-391F-82B8AFB2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0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FB481-AB60-43A3-947D-B4556E8AB2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6A92C4-3991-4546-B9BF-0AD738BD844B}" type="datetime1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A915F-71E7-41C4-907A-C8F1E2D177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AFA98-7BE3-48BD-9D56-EE4F5EEB2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FE6CE57-CAF1-8B4B-BA5C-873ED0224EE8}" type="datetime1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5AC19C-C017-E94D-AC73-02AE4505C559}" type="datetime1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E1332B-B9B3-44AE-8A49-2626B809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353722-68E3-4138-8A81-F72F7531BC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8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47AFF-B9A3-6640-9520-00F78D684E19}" type="datetime1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B273-0362-A44A-83F8-7BEB07154301}" type="datetime1">
              <a:rPr lang="en-US" smtClean="0"/>
              <a:t>10/17/24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BB4287B-3925-EE4E-A3E2-A2570EAE5FFA}" type="datetime1">
              <a:rPr lang="en-US" smtClean="0"/>
              <a:t>10/17/24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303F300-2884-444D-96BE-BD244C2A9EDC}" type="datetime1">
              <a:rPr lang="en-US" smtClean="0"/>
              <a:t>10/17/24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6907D3A-B643-F84A-A5E5-214B6BB7EB1C}" type="datetime1">
              <a:rPr lang="en-US" smtClean="0"/>
              <a:t>10/17/24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0"/>
            <a:ext cx="5372100" cy="449579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3B3F-7E49-9D45-8D05-F240BC1EA0FB}" type="datetime1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2283-19AD-4542-A7CC-27DFC2C72FDA}" type="datetime1">
              <a:rPr lang="en-US" smtClean="0"/>
              <a:t>10/17/24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95830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62D9-7B66-604C-8E3B-0199B6CCFED3}" type="datetime1">
              <a:rPr lang="en-US" smtClean="0"/>
              <a:t>10/17/24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11844-EDC2-4BBC-9655-791EDDE7A288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10037-582D-9C4F-9EDA-A5DE32F4E309}" type="datetime1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A13C1F-8C67-404B-B806-4F34A751F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0E4D76-1B78-41A6-A9DC-5B3B502BB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A574BE1-A486-7D43-BD4E-DE57160EBF07}" type="datetime1">
              <a:rPr lang="en-US" smtClean="0"/>
              <a:t>10/17/24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354CE5A-5F80-7645-B25A-4E67E6C284B3}" type="datetime1">
              <a:rPr lang="en-US" smtClean="0"/>
              <a:t>10/17/24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30EE99-DDF6-674D-B237-1C080EEF9D2F}" type="datetime1">
              <a:rPr lang="en-US" smtClean="0"/>
              <a:t>10/17/24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1A3FE-4D6A-4FEE-B1CD-1FE73B8F2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F1F2-F062-1E44-9E8B-47E9627323C9}" type="datetime1">
              <a:rPr lang="en-US" smtClean="0"/>
              <a:t>10/17/24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743620-822C-4F2E-9998-6E304D954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E63C6-5FF2-F14D-A383-E6D5E2FB515E}" type="datetime1">
              <a:rPr lang="en-US" smtClean="0"/>
              <a:t>10/17/24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5B3FF-A08D-44FC-A0AE-D869ED9C1C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B7E57E-945E-46D1-BD61-D6921E80A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0236-2A71-1743-979D-B68AA382AAA0}" type="datetime1">
              <a:rPr lang="en-US" smtClean="0"/>
              <a:t>10/17/24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968E3-0DF7-407B-9A2D-1A1AE08904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042FDE-DD19-41FD-8B6F-87590D7D7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4CAA-EED0-C24D-82E2-DAC3CA112108}" type="datetime1">
              <a:rPr lang="en-US" smtClean="0"/>
              <a:t>10/17/24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AAC885-C2D4-4F14-8900-38C88CAB96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8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748-602D-5D42-9D36-EB2BEB2D30D4}" type="datetime1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824F-BE0F-B445-A153-DC955B33794C}" type="datetime1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EFF9-5A04-0F4B-B372-8013334DAACE}" type="datetime1">
              <a:rPr lang="en-US" smtClean="0"/>
              <a:t>10/17/24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66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7EE93C-8CD6-4A71-B69D-AC03D8B47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155C57-5861-4985-97FD-080A655F69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7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altLang="ja-JP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F94D6F-FC6C-41D8-A694-AB55DA3B3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EFCB8B8-979C-4AAB-AA82-9F25D385B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54476E-F626-4819-A736-EC4102742C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D2DEB717-2DE7-459C-BBF4-D1DE18E28B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97C2B80-F3FA-418B-83A2-AD00C724B0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944E1C8-03C2-4996-BF98-A9CACDB547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1FA1AA7-555D-4F9D-A68D-165E76FE78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B05F162-C8A5-4E12-B74F-866E647CBB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F7ABC795-AA3D-4A5F-885A-E07B8B8AF8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7213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12AE363-E174-413B-A5D8-84EF10248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79ABD0-4BB3-454B-96DF-FA1598EF70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52DB849-62DF-461B-B820-A4F32D048C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A8CEFC-CF61-4A31-A788-161B3972BF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439D56A-BB5E-4F3A-B629-0A1D1E862B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5D8D917-6B13-42D6-8690-C650241DA9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0321A4E-2574-41DF-96BF-F2CDB2C80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32E8CB69-C161-4F4F-8247-6F0E5557C9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9703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8EE2A75-D393-46AE-BBAB-0EB32F6FE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A73902-C254-4348-AC8F-7A5712464B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C957602-E6E1-48FD-A674-F0E29B19C8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5E640DD-5644-4072-B700-BE7588179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CE8A87F-3E35-4DEB-81B0-C1AC29D118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CA938FB-2229-41FA-B422-BA4198B742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E92DC88-034C-420D-85C5-F8681F9E9F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D8C021E-4635-4036-8672-099B9DD4B3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4227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0280A60-AE9B-4B6A-975D-35CFC5451D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2C9EB4-F1AF-4D5B-B797-12A017CD00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070AF26-7CD2-427C-AA91-5007610CFA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C7F58AC-B161-4FBE-9FD6-B35E51E345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1CD2A80-C504-434F-936F-3B2B1AFCE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7C96C28-DBE7-41AE-B2A4-8E50C128D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E9D8EDA-E4CA-4B74-9177-7D67910B17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45939A9-6CA0-455E-9033-788F15899C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03992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A117F34-934F-4076-88D3-D782D6ECB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DDEC3C-3A7B-41CD-BA1E-F1F67821AD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E75229E-512D-4B42-B5D1-CF8CCA9E6A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BA19A9CC-5AEE-44CE-AEDF-830A16B506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DE48800-5CD8-4B07-BDB4-0138FFA207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50D0EB8-6F99-44AC-AA8F-9D74CE0E12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1EF49EB-4904-4C76-997C-A99DA5689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0712B44-50FF-4BA1-9E6C-5F60AEE2F4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400853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E2AD207-CE0A-4D3E-A94F-E95D4794A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E8DB85-756D-43AA-A4E5-05992D1281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59644-4343-4773-A28F-4CBF7DF4E5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64855C4-2627-46E1-A9CA-B148C6AD81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E36E688-F3C3-40CD-9899-3D65D5174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DF14098-B30D-4FC9-B638-A7F0EAA1D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A87B262-4F9C-4963-B71F-6A599F51E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2E6B7D5-F737-477D-BCEB-A0FC9AA521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99838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70BFFB-0093-421A-9336-050D90222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</a:t>
            </a:r>
            <a:r>
              <a:rPr lang="en-US" altLang="ko-KR" sz="600" dirty="0">
                <a:solidFill>
                  <a:schemeClr val="tx2"/>
                </a:solidFill>
              </a:rPr>
              <a:t>3</a:t>
            </a:r>
            <a:r>
              <a:rPr lang="en-US" sz="600" dirty="0">
                <a:solidFill>
                  <a:schemeClr val="tx2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33CD46-0AFF-491A-81DD-A41D6C0A0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2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E68949-CE6F-4504-96F3-8F99C5B81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34A202-5BCA-4C63-9A75-29E977C2BC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64D0F4C-32F5-4FAE-A5FD-112D779673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BAE7EE1-DB4F-46E7-B763-260F189585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923609D-11EC-4A90-9DF4-6011CEFA06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A5F0A2C-DD2C-42D9-9891-3AC7EAC58A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6FE6896-B28C-4407-9B9D-30EF7DEEC1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0B2D505-D8BD-49D5-BA6B-C78D78B514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6287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6BDE67F-978F-4031-B3D3-DF4DCF6C95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EAADDF-3715-41F9-80EB-8089BE4C7D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30FD717-B5D1-4382-B640-9A1502DF29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80AFCB4-6EDA-47FA-9B03-8D52A02470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3C913E-49B8-4E01-84BA-3E1302AAAA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5F2329A-FFEB-498F-831A-5B64A8D8A2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DE1BE55-27D0-4CCD-BC1C-1E28603B28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01B2B04-0E68-469F-97F4-1485CABC89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29773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A8B14CE-D48C-4755-97B8-C8D09BC428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2E4779-460A-4AB2-B60F-636DA52DBE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6067447-57A4-4241-95CA-58BA6147CC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6F5222C-6420-402E-8432-442A9B9039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F9F2DF-FEFD-4519-BA6A-321AE118D6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278312-C7E9-4084-9DA4-8FF690E63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841CF4B-BB8A-4DB4-9E3A-0FE156EE6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CCD502E-CCF3-4763-BBA5-9668C6A2CD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65344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99E97E-66C6-4818-BD73-FD1DEC2A1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CF5C72-58D2-4105-AADB-DD17ABECF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E89F7E8-34D5-405B-AE9C-9A1ACC3C2B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E382DE2-8277-44F2-BA33-B9F080C863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F3C8CFB-D16E-4A3C-AD00-0A429FF646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0923359-3BBB-4CE7-B735-2F4ADEAEC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287D8B1-049A-44B5-941A-00789112FB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C754C1F4-1140-46D2-8F46-A49CC24C6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88654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A4623BD-B67C-4E55-8A2B-78F2A27CC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5FD913-AA31-4215-9688-5AEC91B155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122668E-8FB9-448F-A378-4A580E1A57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A949EC9C-3C70-49AA-8B49-6ADBA205E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B4F15B12-1AC6-4328-97BB-8B37EE3A02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EF48591-DA78-43C0-AB30-09A697E96E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2E2B554-8152-4875-8AE7-DB559878A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4C9D5B0-6B00-4369-AE51-42B65E61ED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90687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9618C-9F62-4F45-BFEE-50FB60B5EA01}" type="datetime1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154A-3B33-8844-9990-D67A6550F1FA}" type="datetime1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BAA309-92EA-4379-8B36-A33B00AC08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5D5CC1-F214-4B0D-B624-747936DBC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268F13E-C214-4B8D-880A-BA0FCE0C9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8E043-3FBE-4BA4-AC46-79BDCCF50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9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5600E0-7AB0-4031-A612-7B2CCBEE75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DCD881-DF20-456B-8D14-A0EB6AF3B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1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39CD85-35E0-6B48-AB82-CCD067280D60}" type="datetime1">
              <a:rPr lang="en-US" smtClean="0"/>
              <a:t>10/17/24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675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F7498-417D-4745-9CAD-8718DE78FE52}" type="datetime1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AB08AA2C-B509-4BA9-B3D5-46E288298CEC}"/>
              </a:ext>
            </a:extLst>
          </p:cNvPr>
          <p:cNvSpPr txBox="1">
            <a:spLocks/>
          </p:cNvSpPr>
          <p:nvPr userDrawn="1"/>
        </p:nvSpPr>
        <p:spPr>
          <a:xfrm>
            <a:off x="609600" y="324282"/>
            <a:ext cx="10972800" cy="241300"/>
          </a:xfrm>
          <a:prstGeom prst="rect">
            <a:avLst/>
          </a:prstGeom>
          <a:solidFill>
            <a:schemeClr val="bg2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61" r:id="rId9"/>
    <p:sldLayoutId id="2147483654" r:id="rId10"/>
    <p:sldLayoutId id="2147483662" r:id="rId11"/>
    <p:sldLayoutId id="2147483663" r:id="rId12"/>
    <p:sldLayoutId id="2147483655" r:id="rId13"/>
    <p:sldLayoutId id="2147483650" r:id="rId14"/>
    <p:sldLayoutId id="2147483664" r:id="rId15"/>
    <p:sldLayoutId id="2147483709" r:id="rId16"/>
    <p:sldLayoutId id="2147483666" r:id="rId17"/>
    <p:sldLayoutId id="2147483667" r:id="rId18"/>
    <p:sldLayoutId id="2147483665" r:id="rId19"/>
    <p:sldLayoutId id="2147483668" r:id="rId20"/>
    <p:sldLayoutId id="2147483653" r:id="rId21"/>
    <p:sldLayoutId id="2147483689" r:id="rId22"/>
    <p:sldLayoutId id="2147483691" r:id="rId23"/>
    <p:sldLayoutId id="2147483690" r:id="rId24"/>
    <p:sldLayoutId id="2147483657" r:id="rId25"/>
    <p:sldLayoutId id="2147483692" r:id="rId26"/>
    <p:sldLayoutId id="2147483694" r:id="rId27"/>
    <p:sldLayoutId id="2147483693" r:id="rId28"/>
    <p:sldLayoutId id="2147483652" r:id="rId29"/>
    <p:sldLayoutId id="2147483669" r:id="rId30"/>
    <p:sldLayoutId id="2147483670" r:id="rId31"/>
    <p:sldLayoutId id="2147483673" r:id="rId32"/>
    <p:sldLayoutId id="2147483651" r:id="rId33"/>
    <p:sldLayoutId id="2147483686" r:id="rId34"/>
    <p:sldLayoutId id="2147483687" r:id="rId35"/>
    <p:sldLayoutId id="2147483688" r:id="rId36"/>
    <p:sldLayoutId id="2147483671" r:id="rId37"/>
    <p:sldLayoutId id="2147483672" r:id="rId38"/>
    <p:sldLayoutId id="2147483695" r:id="rId39"/>
    <p:sldLayoutId id="2147483674" r:id="rId40"/>
    <p:sldLayoutId id="2147483675" r:id="rId41"/>
    <p:sldLayoutId id="2147483656" r:id="rId42"/>
    <p:sldLayoutId id="2147483676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703" r:id="rId51"/>
    <p:sldLayoutId id="2147483704" r:id="rId52"/>
    <p:sldLayoutId id="2147483705" r:id="rId53"/>
    <p:sldLayoutId id="2147483706" r:id="rId54"/>
    <p:sldLayoutId id="2147483707" r:id="rId55"/>
    <p:sldLayoutId id="2147483708" r:id="rId56"/>
    <p:sldLayoutId id="2147483678" r:id="rId5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i="0" kern="1200" baseline="0">
          <a:solidFill>
            <a:schemeClr val="tx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kumimoji="1" sz="2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kumimoji="1" sz="24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kumimoji="1" sz="20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6F20583-5083-4B62-AB04-3FAF163D1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7" y="2026178"/>
            <a:ext cx="9475435" cy="757130"/>
          </a:xfrm>
        </p:spPr>
        <p:txBody>
          <a:bodyPr/>
          <a:lstStyle/>
          <a:p>
            <a:r>
              <a:rPr lang="en-US" altLang="ko-KR" dirty="0"/>
              <a:t>Amazon EKS Neuron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777C92-4602-4DA5-9055-9B7719C57F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신 정 섭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EBEF13-3941-42E6-8FBD-F518DC80DA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8" y="4762500"/>
            <a:ext cx="3797302" cy="313932"/>
          </a:xfrm>
        </p:spPr>
        <p:txBody>
          <a:bodyPr/>
          <a:lstStyle/>
          <a:p>
            <a:r>
              <a:rPr lang="en-US" dirty="0"/>
              <a:t>AWS Solutions Architect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301C69-719A-19B7-1171-8470C5849787}"/>
              </a:ext>
            </a:extLst>
          </p:cNvPr>
          <p:cNvSpPr txBox="1"/>
          <p:nvPr/>
        </p:nvSpPr>
        <p:spPr>
          <a:xfrm>
            <a:off x="4409162" y="3363238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KR" dirty="0" err="1"/>
          </a:p>
        </p:txBody>
      </p:sp>
    </p:spTree>
    <p:extLst>
      <p:ext uri="{BB962C8B-B14F-4D97-AF65-F5344CB8AC3E}">
        <p14:creationId xmlns:p14="http://schemas.microsoft.com/office/powerpoint/2010/main" val="200850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TextBox 25">
            <a:extLst>
              <a:ext uri="{FF2B5EF4-FFF2-40B4-BE49-F238E27FC236}">
                <a16:creationId xmlns:a16="http://schemas.microsoft.com/office/drawing/2014/main" id="{A83A7AE7-5FEE-4740-6A10-32CA30C1A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4878" y="6279158"/>
            <a:ext cx="136548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Deployment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(Active/Active)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82961-DF6A-EF11-42AD-1B69F5789A0F}"/>
              </a:ext>
            </a:extLst>
          </p:cNvPr>
          <p:cNvSpPr/>
          <p:nvPr/>
        </p:nvSpPr>
        <p:spPr>
          <a:xfrm>
            <a:off x="3166851" y="1786964"/>
            <a:ext cx="1191510" cy="2092483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FCD5B8B-9A86-E767-F0A6-BD54558F8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66851" y="1786965"/>
            <a:ext cx="334741" cy="3347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57E4A10-BFEC-5773-09B4-29E1D95DD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51" y="1861390"/>
            <a:ext cx="518206" cy="51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9F1A42-A4EB-70F6-5BD4-A5A35CCD2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3112" y="2379596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</a:p>
        </p:txBody>
      </p:sp>
      <p:pic>
        <p:nvPicPr>
          <p:cNvPr id="1028" name="Picture 4" descr="CoreDNS · GitHub">
            <a:extLst>
              <a:ext uri="{FF2B5EF4-FFF2-40B4-BE49-F238E27FC236}">
                <a16:creationId xmlns:a16="http://schemas.microsoft.com/office/drawing/2014/main" id="{0241B0A6-BE24-DBF7-9667-FB66BE508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51" y="2918282"/>
            <a:ext cx="518206" cy="51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74F2F6-B89C-8F5D-07E0-04766E625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3112" y="3436488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CoreDNS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B5AC5-1A0D-54CF-1901-5B9A1980C6FD}"/>
              </a:ext>
            </a:extLst>
          </p:cNvPr>
          <p:cNvSpPr/>
          <p:nvPr/>
        </p:nvSpPr>
        <p:spPr>
          <a:xfrm>
            <a:off x="4527643" y="1786964"/>
            <a:ext cx="1191510" cy="2092484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9CF206-4546-6849-A462-22A5A5078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27643" y="1786965"/>
            <a:ext cx="334741" cy="33474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E338CEF-ECC2-6136-7142-793258F24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3" y="1861390"/>
            <a:ext cx="518206" cy="51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26DCD8-0416-E3B9-3F23-9A2142DF3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904" y="2379596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</a:p>
        </p:txBody>
      </p:sp>
      <p:pic>
        <p:nvPicPr>
          <p:cNvPr id="11" name="Picture 4" descr="CoreDNS · GitHub">
            <a:extLst>
              <a:ext uri="{FF2B5EF4-FFF2-40B4-BE49-F238E27FC236}">
                <a16:creationId xmlns:a16="http://schemas.microsoft.com/office/drawing/2014/main" id="{BD401013-14E2-6C58-431C-BD01A497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3" y="2918282"/>
            <a:ext cx="518206" cy="51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A6196E-D33A-9F92-2BF8-7EAAE20F8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904" y="3436488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CoreDNS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B596D9-944F-4A6A-A045-780706AEA313}"/>
              </a:ext>
            </a:extLst>
          </p:cNvPr>
          <p:cNvSpPr/>
          <p:nvPr/>
        </p:nvSpPr>
        <p:spPr>
          <a:xfrm>
            <a:off x="3029125" y="1175062"/>
            <a:ext cx="2820089" cy="2829186"/>
          </a:xfrm>
          <a:prstGeom prst="roundRect">
            <a:avLst>
              <a:gd name="adj" fmla="val 3496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t"/>
          <a:lstStyle/>
          <a:p>
            <a:pPr algn="ctr"/>
            <a:r>
              <a:rPr lang="en-KR" sz="1200" dirty="0">
                <a:solidFill>
                  <a:schemeClr val="tx1"/>
                </a:solidFill>
              </a:rPr>
              <a:t>Managed Node Group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“Core”</a:t>
            </a:r>
            <a:endParaRPr lang="en-KR" sz="1200" dirty="0">
              <a:solidFill>
                <a:schemeClr val="tx1"/>
              </a:solidFill>
            </a:endParaRPr>
          </a:p>
        </p:txBody>
      </p:sp>
      <p:sp>
        <p:nvSpPr>
          <p:cNvPr id="15" name="TextBox 25">
            <a:extLst>
              <a:ext uri="{FF2B5EF4-FFF2-40B4-BE49-F238E27FC236}">
                <a16:creationId xmlns:a16="http://schemas.microsoft.com/office/drawing/2014/main" id="{E77D0244-AAFF-59FF-0246-1F5029FED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953" y="1988669"/>
            <a:ext cx="125867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Deployment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(Active/Standby)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7F5CAD3-82E6-8AAD-34E3-B61B7CE3EB38}"/>
              </a:ext>
            </a:extLst>
          </p:cNvPr>
          <p:cNvSpPr/>
          <p:nvPr/>
        </p:nvSpPr>
        <p:spPr>
          <a:xfrm>
            <a:off x="2624956" y="1710283"/>
            <a:ext cx="2997260" cy="987660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F295533-6746-86FE-E2EF-2E8A48938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484" y="1938919"/>
            <a:ext cx="513140" cy="4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25">
            <a:extLst>
              <a:ext uri="{FF2B5EF4-FFF2-40B4-BE49-F238E27FC236}">
                <a16:creationId xmlns:a16="http://schemas.microsoft.com/office/drawing/2014/main" id="{41E8B542-3FED-EC3F-4FE0-382173A23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953" y="3059043"/>
            <a:ext cx="125867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Deployment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(Active/Active)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080D907-8DEC-5139-2EEF-B8F9F803D417}"/>
              </a:ext>
            </a:extLst>
          </p:cNvPr>
          <p:cNvSpPr/>
          <p:nvPr/>
        </p:nvSpPr>
        <p:spPr>
          <a:xfrm>
            <a:off x="2624956" y="2784521"/>
            <a:ext cx="2997260" cy="987660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EFFB5DDE-A302-87B5-2F97-DDBF2D86F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484" y="3013157"/>
            <a:ext cx="513140" cy="4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D4340D6-58A3-9FB0-3F71-4DCBF043B148}"/>
              </a:ext>
            </a:extLst>
          </p:cNvPr>
          <p:cNvSpPr/>
          <p:nvPr/>
        </p:nvSpPr>
        <p:spPr>
          <a:xfrm>
            <a:off x="6137428" y="714682"/>
            <a:ext cx="1191510" cy="3169658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2850969-86AC-9611-0367-866D2F3F2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37428" y="714682"/>
            <a:ext cx="334741" cy="334741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E9BA9EF1-125E-34A8-98A1-423495E8B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277" y="1846000"/>
            <a:ext cx="511812" cy="49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D09A24-5EC5-F4DB-DF2E-5DE06DCC5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9972" y="2364205"/>
            <a:ext cx="12464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my-scheduler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B759183E-AA89-46B3-F41B-36AEDD247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277" y="2864612"/>
            <a:ext cx="511812" cy="49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C008891-C50C-8718-67D5-AC00476F4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9972" y="3369235"/>
            <a:ext cx="124642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neuron-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scheduler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520F2FC-AB79-6BF8-3975-8EF6930A018F}"/>
              </a:ext>
            </a:extLst>
          </p:cNvPr>
          <p:cNvSpPr/>
          <p:nvPr/>
        </p:nvSpPr>
        <p:spPr>
          <a:xfrm>
            <a:off x="7528870" y="714682"/>
            <a:ext cx="1191510" cy="3169658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8DCC8C86-0EE3-4915-925F-099A86604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528870" y="714682"/>
            <a:ext cx="334741" cy="334741"/>
          </a:xfrm>
          <a:prstGeom prst="rect">
            <a:avLst/>
          </a:prstGeom>
        </p:spPr>
      </p:pic>
      <p:pic>
        <p:nvPicPr>
          <p:cNvPr id="35" name="Picture 4" descr="Prometheus&quot; Icon - Download for free – Iconduck">
            <a:extLst>
              <a:ext uri="{FF2B5EF4-FFF2-40B4-BE49-F238E27FC236}">
                <a16:creationId xmlns:a16="http://schemas.microsoft.com/office/drawing/2014/main" id="{10C8B7EB-6C7A-CBC1-1857-38DE78BB8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145" y="794499"/>
            <a:ext cx="511812" cy="51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CD8E2B-04D5-4703-AE4C-74E4A4C90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6933" y="1304902"/>
            <a:ext cx="119024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Prometheus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D46745D2-5B46-6E40-022F-8C151C35A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719" y="1846000"/>
            <a:ext cx="511812" cy="49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56DAB61-B6F8-DEDB-CB9C-8C0A64159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1414" y="2364205"/>
            <a:ext cx="12464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my-scheduler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EE4878D3-5D92-9CD0-C1C7-9B9A8FDF3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719" y="2864612"/>
            <a:ext cx="511812" cy="49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1B5930E-7A68-8B20-1C09-02D4FD2D9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1414" y="3369235"/>
            <a:ext cx="124642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neuron-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scheduler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C667521-73DD-E0C7-B4D7-EBA0AD8C407E}"/>
              </a:ext>
            </a:extLst>
          </p:cNvPr>
          <p:cNvSpPr/>
          <p:nvPr/>
        </p:nvSpPr>
        <p:spPr>
          <a:xfrm>
            <a:off x="6021689" y="127496"/>
            <a:ext cx="2836654" cy="3873470"/>
          </a:xfrm>
          <a:prstGeom prst="roundRect">
            <a:avLst>
              <a:gd name="adj" fmla="val 3496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t"/>
          <a:lstStyle/>
          <a:p>
            <a:pPr algn="ctr"/>
            <a:r>
              <a:rPr lang="en-KR" sz="1200" dirty="0">
                <a:solidFill>
                  <a:schemeClr val="tx1"/>
                </a:solidFill>
              </a:rPr>
              <a:t>Karpenter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NodePool</a:t>
            </a:r>
            <a:endParaRPr lang="en-KR" sz="1200" dirty="0">
              <a:solidFill>
                <a:schemeClr val="tx1"/>
              </a:solidFill>
            </a:endParaRPr>
          </a:p>
          <a:p>
            <a:pPr algn="ctr"/>
            <a:r>
              <a:rPr lang="en-KR" sz="1200" dirty="0">
                <a:solidFill>
                  <a:schemeClr val="tx1"/>
                </a:solidFill>
              </a:rPr>
              <a:t>“add-on”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120DCE-1644-B40A-B850-88AD311F2825}"/>
              </a:ext>
            </a:extLst>
          </p:cNvPr>
          <p:cNvSpPr/>
          <p:nvPr/>
        </p:nvSpPr>
        <p:spPr>
          <a:xfrm flipH="1">
            <a:off x="6209635" y="1712238"/>
            <a:ext cx="3048181" cy="987660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44" name="Picture 6">
            <a:extLst>
              <a:ext uri="{FF2B5EF4-FFF2-40B4-BE49-F238E27FC236}">
                <a16:creationId xmlns:a16="http://schemas.microsoft.com/office/drawing/2014/main" id="{8ADC5542-6A98-6B9C-D705-069B1D9FD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336" y="1940875"/>
            <a:ext cx="513140" cy="4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25">
            <a:extLst>
              <a:ext uri="{FF2B5EF4-FFF2-40B4-BE49-F238E27FC236}">
                <a16:creationId xmlns:a16="http://schemas.microsoft.com/office/drawing/2014/main" id="{0F0D698A-FE45-6045-6AAD-4E142C150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458" y="1973029"/>
            <a:ext cx="12768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Deployment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(Active/Standby)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194A759-31B7-BDD6-53DD-CBACEA256534}"/>
              </a:ext>
            </a:extLst>
          </p:cNvPr>
          <p:cNvSpPr/>
          <p:nvPr/>
        </p:nvSpPr>
        <p:spPr>
          <a:xfrm flipH="1">
            <a:off x="6209635" y="2796297"/>
            <a:ext cx="3048181" cy="987660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D14FE96B-E803-AFBF-EB96-F06E72D31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336" y="3024933"/>
            <a:ext cx="513140" cy="4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25">
            <a:extLst>
              <a:ext uri="{FF2B5EF4-FFF2-40B4-BE49-F238E27FC236}">
                <a16:creationId xmlns:a16="http://schemas.microsoft.com/office/drawing/2014/main" id="{486E3112-84B6-4CF7-D41F-6D081D5B9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458" y="3074683"/>
            <a:ext cx="12768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Deployment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(Active/</a:t>
            </a:r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Active</a:t>
            </a:r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58218C2C-9A89-C511-8F6E-59B326FFFD75}"/>
              </a:ext>
            </a:extLst>
          </p:cNvPr>
          <p:cNvSpPr/>
          <p:nvPr/>
        </p:nvSpPr>
        <p:spPr>
          <a:xfrm flipH="1">
            <a:off x="7678044" y="641199"/>
            <a:ext cx="1579770" cy="987660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CB285687-4983-9290-B023-E87CA9FD8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336" y="823523"/>
            <a:ext cx="513140" cy="4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25">
            <a:extLst>
              <a:ext uri="{FF2B5EF4-FFF2-40B4-BE49-F238E27FC236}">
                <a16:creationId xmlns:a16="http://schemas.microsoft.com/office/drawing/2014/main" id="{9512CADC-80E5-D05A-2650-6894AB81F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458" y="942272"/>
            <a:ext cx="127683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StatefulSet</a:t>
            </a: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9F866611-DA18-E902-B17B-30C6DF48A47B}"/>
              </a:ext>
            </a:extLst>
          </p:cNvPr>
          <p:cNvSpPr/>
          <p:nvPr/>
        </p:nvSpPr>
        <p:spPr>
          <a:xfrm>
            <a:off x="3166851" y="4452090"/>
            <a:ext cx="5547900" cy="1169078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8" name="Graphic 1047">
            <a:extLst>
              <a:ext uri="{FF2B5EF4-FFF2-40B4-BE49-F238E27FC236}">
                <a16:creationId xmlns:a16="http://schemas.microsoft.com/office/drawing/2014/main" id="{B6E8D0EF-ED63-F499-6D73-000BE3158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66851" y="4449579"/>
            <a:ext cx="334741" cy="334741"/>
          </a:xfrm>
          <a:prstGeom prst="rect">
            <a:avLst/>
          </a:prstGeom>
        </p:spPr>
      </p:pic>
      <p:pic>
        <p:nvPicPr>
          <p:cNvPr id="1050" name="Picture 2">
            <a:extLst>
              <a:ext uri="{FF2B5EF4-FFF2-40B4-BE49-F238E27FC236}">
                <a16:creationId xmlns:a16="http://schemas.microsoft.com/office/drawing/2014/main" id="{50BFF141-32BB-26E0-36CB-7C36F592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38" y="4668615"/>
            <a:ext cx="538496" cy="52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TextBox 1050">
            <a:extLst>
              <a:ext uri="{FF2B5EF4-FFF2-40B4-BE49-F238E27FC236}">
                <a16:creationId xmlns:a16="http://schemas.microsoft.com/office/drawing/2014/main" id="{E491E0CF-F4F8-8F27-74AA-ED068AC4C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0063" y="5190280"/>
            <a:ext cx="119342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Neuron</a:t>
            </a:r>
          </a:p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Device Plugin</a:t>
            </a:r>
          </a:p>
        </p:txBody>
      </p:sp>
      <p:pic>
        <p:nvPicPr>
          <p:cNvPr id="1065" name="Picture 1064">
            <a:extLst>
              <a:ext uri="{FF2B5EF4-FFF2-40B4-BE49-F238E27FC236}">
                <a16:creationId xmlns:a16="http://schemas.microsoft.com/office/drawing/2014/main" id="{AE0A73F8-D501-0403-2E3D-6923A00D8F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774" y="4670163"/>
            <a:ext cx="520117" cy="520117"/>
          </a:xfrm>
          <a:prstGeom prst="rect">
            <a:avLst/>
          </a:prstGeom>
        </p:spPr>
      </p:pic>
      <p:sp>
        <p:nvSpPr>
          <p:cNvPr id="1066" name="TextBox 1065">
            <a:extLst>
              <a:ext uri="{FF2B5EF4-FFF2-40B4-BE49-F238E27FC236}">
                <a16:creationId xmlns:a16="http://schemas.microsoft.com/office/drawing/2014/main" id="{057E93D6-67FF-197D-1BD8-8B7F9D4B5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4690" y="5209211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Serving</a:t>
            </a:r>
          </a:p>
        </p:txBody>
      </p:sp>
      <p:pic>
        <p:nvPicPr>
          <p:cNvPr id="1067" name="Picture 1066">
            <a:extLst>
              <a:ext uri="{FF2B5EF4-FFF2-40B4-BE49-F238E27FC236}">
                <a16:creationId xmlns:a16="http://schemas.microsoft.com/office/drawing/2014/main" id="{877279F6-0DAF-8959-7875-BC3AB63881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58" y="4670163"/>
            <a:ext cx="520117" cy="520117"/>
          </a:xfrm>
          <a:prstGeom prst="rect">
            <a:avLst/>
          </a:prstGeom>
        </p:spPr>
      </p:pic>
      <p:sp>
        <p:nvSpPr>
          <p:cNvPr id="1068" name="TextBox 1067">
            <a:extLst>
              <a:ext uri="{FF2B5EF4-FFF2-40B4-BE49-F238E27FC236}">
                <a16:creationId xmlns:a16="http://schemas.microsoft.com/office/drawing/2014/main" id="{5045627E-8A0B-1341-7496-18F85F951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4974" y="5209211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Serving</a:t>
            </a:r>
          </a:p>
        </p:txBody>
      </p:sp>
      <p:sp>
        <p:nvSpPr>
          <p:cNvPr id="1073" name="Rounded Rectangle 1072">
            <a:extLst>
              <a:ext uri="{FF2B5EF4-FFF2-40B4-BE49-F238E27FC236}">
                <a16:creationId xmlns:a16="http://schemas.microsoft.com/office/drawing/2014/main" id="{B72282A2-EE9E-F2EB-3459-1C9ACFB361FC}"/>
              </a:ext>
            </a:extLst>
          </p:cNvPr>
          <p:cNvSpPr/>
          <p:nvPr/>
        </p:nvSpPr>
        <p:spPr>
          <a:xfrm>
            <a:off x="3383112" y="4553438"/>
            <a:ext cx="1749023" cy="1433914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sp>
        <p:nvSpPr>
          <p:cNvPr id="1076" name="Rounded Rectangle 1075">
            <a:extLst>
              <a:ext uri="{FF2B5EF4-FFF2-40B4-BE49-F238E27FC236}">
                <a16:creationId xmlns:a16="http://schemas.microsoft.com/office/drawing/2014/main" id="{5CE8CBE9-D7B6-05CB-C572-AD4A2CF6F733}"/>
              </a:ext>
            </a:extLst>
          </p:cNvPr>
          <p:cNvSpPr/>
          <p:nvPr/>
        </p:nvSpPr>
        <p:spPr>
          <a:xfrm>
            <a:off x="3029124" y="4151583"/>
            <a:ext cx="5829218" cy="1550860"/>
          </a:xfrm>
          <a:prstGeom prst="roundRect">
            <a:avLst>
              <a:gd name="adj" fmla="val 3496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t"/>
          <a:lstStyle/>
          <a:p>
            <a:pPr algn="ctr"/>
            <a:r>
              <a:rPr lang="en-KR" sz="1200" dirty="0">
                <a:solidFill>
                  <a:schemeClr val="tx1"/>
                </a:solidFill>
              </a:rPr>
              <a:t>Karpenter NodePool “inf”</a:t>
            </a:r>
          </a:p>
        </p:txBody>
      </p:sp>
      <p:pic>
        <p:nvPicPr>
          <p:cNvPr id="1077" name="Picture 6">
            <a:extLst>
              <a:ext uri="{FF2B5EF4-FFF2-40B4-BE49-F238E27FC236}">
                <a16:creationId xmlns:a16="http://schemas.microsoft.com/office/drawing/2014/main" id="{7D6F442F-1C1C-2087-368C-9CD14423E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053" y="5775550"/>
            <a:ext cx="513140" cy="4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8" name="Rounded Rectangle 1077">
            <a:extLst>
              <a:ext uri="{FF2B5EF4-FFF2-40B4-BE49-F238E27FC236}">
                <a16:creationId xmlns:a16="http://schemas.microsoft.com/office/drawing/2014/main" id="{71493264-95A9-ACC7-A6DA-D17B8AD460DB}"/>
              </a:ext>
            </a:extLst>
          </p:cNvPr>
          <p:cNvSpPr/>
          <p:nvPr/>
        </p:nvSpPr>
        <p:spPr>
          <a:xfrm>
            <a:off x="5240752" y="4553437"/>
            <a:ext cx="1036604" cy="1433913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1082" name="Picture 8">
            <a:extLst>
              <a:ext uri="{FF2B5EF4-FFF2-40B4-BE49-F238E27FC236}">
                <a16:creationId xmlns:a16="http://schemas.microsoft.com/office/drawing/2014/main" id="{81C5D850-898F-8481-6579-FA31FCA8A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539" y="5773615"/>
            <a:ext cx="505914" cy="49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3" name="Rounded Rectangle 1082">
            <a:extLst>
              <a:ext uri="{FF2B5EF4-FFF2-40B4-BE49-F238E27FC236}">
                <a16:creationId xmlns:a16="http://schemas.microsoft.com/office/drawing/2014/main" id="{0F1C6533-9F20-B98B-DE32-71B069EC0750}"/>
              </a:ext>
            </a:extLst>
          </p:cNvPr>
          <p:cNvSpPr/>
          <p:nvPr/>
        </p:nvSpPr>
        <p:spPr>
          <a:xfrm>
            <a:off x="6400857" y="4553437"/>
            <a:ext cx="1036604" cy="1433913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sp>
        <p:nvSpPr>
          <p:cNvPr id="1084" name="TextBox 25">
            <a:extLst>
              <a:ext uri="{FF2B5EF4-FFF2-40B4-BE49-F238E27FC236}">
                <a16:creationId xmlns:a16="http://schemas.microsoft.com/office/drawing/2014/main" id="{7E4488E0-8DB8-CA1E-C8A5-F29D64FFB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3751" y="6279158"/>
            <a:ext cx="136548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DaemonSet</a:t>
            </a:r>
          </a:p>
        </p:txBody>
      </p:sp>
      <p:pic>
        <p:nvPicPr>
          <p:cNvPr id="1085" name="Picture 2">
            <a:extLst>
              <a:ext uri="{FF2B5EF4-FFF2-40B4-BE49-F238E27FC236}">
                <a16:creationId xmlns:a16="http://schemas.microsoft.com/office/drawing/2014/main" id="{7564E5FD-05A2-F6FB-8E8E-401A48E42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866" y="4668615"/>
            <a:ext cx="538496" cy="52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1485734B-CBE1-C9D4-235B-B232D1311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448" y="5190280"/>
            <a:ext cx="119342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Node Problem</a:t>
            </a:r>
          </a:p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Detector</a:t>
            </a:r>
          </a:p>
        </p:txBody>
      </p:sp>
      <p:pic>
        <p:nvPicPr>
          <p:cNvPr id="1087" name="Picture 8">
            <a:extLst>
              <a:ext uri="{FF2B5EF4-FFF2-40B4-BE49-F238E27FC236}">
                <a16:creationId xmlns:a16="http://schemas.microsoft.com/office/drawing/2014/main" id="{44063D05-2857-C5A8-13EB-6A14E708B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157" y="5773615"/>
            <a:ext cx="505914" cy="49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8" name="TextBox 25">
            <a:extLst>
              <a:ext uri="{FF2B5EF4-FFF2-40B4-BE49-F238E27FC236}">
                <a16:creationId xmlns:a16="http://schemas.microsoft.com/office/drawing/2014/main" id="{25E844A8-BFEF-33D2-39B9-197783E64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9369" y="6279158"/>
            <a:ext cx="136548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DaemonSet</a:t>
            </a:r>
          </a:p>
        </p:txBody>
      </p:sp>
      <p:sp>
        <p:nvSpPr>
          <p:cNvPr id="1089" name="Rounded Rectangle 1088">
            <a:extLst>
              <a:ext uri="{FF2B5EF4-FFF2-40B4-BE49-F238E27FC236}">
                <a16:creationId xmlns:a16="http://schemas.microsoft.com/office/drawing/2014/main" id="{53E970DA-B200-E5B1-2EE8-BD57314127B8}"/>
              </a:ext>
            </a:extLst>
          </p:cNvPr>
          <p:cNvSpPr/>
          <p:nvPr/>
        </p:nvSpPr>
        <p:spPr>
          <a:xfrm>
            <a:off x="7552116" y="4553437"/>
            <a:ext cx="1036604" cy="1433913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1090" name="Picture 2">
            <a:extLst>
              <a:ext uri="{FF2B5EF4-FFF2-40B4-BE49-F238E27FC236}">
                <a16:creationId xmlns:a16="http://schemas.microsoft.com/office/drawing/2014/main" id="{A5D8264E-A7B4-A1A6-7C23-EF73D782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125" y="4668615"/>
            <a:ext cx="538496" cy="52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TextBox 1090">
            <a:extLst>
              <a:ext uri="{FF2B5EF4-FFF2-40B4-BE49-F238E27FC236}">
                <a16:creationId xmlns:a16="http://schemas.microsoft.com/office/drawing/2014/main" id="{9B7054A9-3BF7-71BB-13DB-558EC10FB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3707" y="5190280"/>
            <a:ext cx="119342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Neuron</a:t>
            </a:r>
          </a:p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Monitor</a:t>
            </a:r>
          </a:p>
        </p:txBody>
      </p:sp>
      <p:pic>
        <p:nvPicPr>
          <p:cNvPr id="1092" name="Picture 8">
            <a:extLst>
              <a:ext uri="{FF2B5EF4-FFF2-40B4-BE49-F238E27FC236}">
                <a16:creationId xmlns:a16="http://schemas.microsoft.com/office/drawing/2014/main" id="{F0C46DA3-F8CD-0CDC-B2DE-FDBB6D293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416" y="5773615"/>
            <a:ext cx="505914" cy="49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3" name="TextBox 25">
            <a:extLst>
              <a:ext uri="{FF2B5EF4-FFF2-40B4-BE49-F238E27FC236}">
                <a16:creationId xmlns:a16="http://schemas.microsoft.com/office/drawing/2014/main" id="{5E9CAA57-C42F-6AE1-9F97-5DB4EF14D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0628" y="6279158"/>
            <a:ext cx="136548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DaemonSet</a:t>
            </a:r>
          </a:p>
        </p:txBody>
      </p:sp>
      <p:cxnSp>
        <p:nvCxnSpPr>
          <p:cNvPr id="1095" name="Elbow Connector 1094">
            <a:extLst>
              <a:ext uri="{FF2B5EF4-FFF2-40B4-BE49-F238E27FC236}">
                <a16:creationId xmlns:a16="http://schemas.microsoft.com/office/drawing/2014/main" id="{01465844-EA7E-22B9-73B5-8ADD3E53E030}"/>
              </a:ext>
            </a:extLst>
          </p:cNvPr>
          <p:cNvCxnSpPr>
            <a:cxnSpLocks/>
            <a:stCxn id="1090" idx="3"/>
            <a:endCxn id="35" idx="0"/>
          </p:cNvCxnSpPr>
          <p:nvPr/>
        </p:nvCxnSpPr>
        <p:spPr>
          <a:xfrm flipH="1" flipV="1">
            <a:off x="8207051" y="794499"/>
            <a:ext cx="145570" cy="4134949"/>
          </a:xfrm>
          <a:prstGeom prst="bentConnector4">
            <a:avLst>
              <a:gd name="adj1" fmla="val -405158"/>
              <a:gd name="adj2" fmla="val 105528"/>
            </a:avLst>
          </a:prstGeom>
          <a:ln w="19050" cap="rnd">
            <a:solidFill>
              <a:schemeClr val="accent4">
                <a:lumMod val="60000"/>
                <a:lumOff val="4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2" name="Graphic 1101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D44545D4-D4A5-0F52-4B72-98131FF101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01790" y="4553437"/>
            <a:ext cx="534186" cy="534186"/>
          </a:xfrm>
          <a:prstGeom prst="rect">
            <a:avLst/>
          </a:prstGeom>
        </p:spPr>
      </p:pic>
      <p:sp>
        <p:nvSpPr>
          <p:cNvPr id="1103" name="TextBox 1102">
            <a:extLst>
              <a:ext uri="{FF2B5EF4-FFF2-40B4-BE49-F238E27FC236}">
                <a16:creationId xmlns:a16="http://schemas.microsoft.com/office/drawing/2014/main" id="{3083CC94-E21C-2CE9-EB30-6F4C69F43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741" y="5087623"/>
            <a:ext cx="9402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Serving</a:t>
            </a:r>
          </a:p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NLB</a:t>
            </a:r>
          </a:p>
        </p:txBody>
      </p:sp>
      <p:cxnSp>
        <p:nvCxnSpPr>
          <p:cNvPr id="1104" name="Elbow Connector 1103">
            <a:extLst>
              <a:ext uri="{FF2B5EF4-FFF2-40B4-BE49-F238E27FC236}">
                <a16:creationId xmlns:a16="http://schemas.microsoft.com/office/drawing/2014/main" id="{EF3D7062-52BF-5C31-F4E1-6A82A2332DAA}"/>
              </a:ext>
            </a:extLst>
          </p:cNvPr>
          <p:cNvCxnSpPr>
            <a:cxnSpLocks/>
            <a:stCxn id="1102" idx="0"/>
            <a:endCxn id="1065" idx="0"/>
          </p:cNvCxnSpPr>
          <p:nvPr/>
        </p:nvCxnSpPr>
        <p:spPr>
          <a:xfrm rot="16200000" flipH="1">
            <a:off x="3073495" y="3948825"/>
            <a:ext cx="116726" cy="1325950"/>
          </a:xfrm>
          <a:prstGeom prst="bentConnector3">
            <a:avLst>
              <a:gd name="adj1" fmla="val -195843"/>
            </a:avLst>
          </a:prstGeom>
          <a:ln w="19050" cap="rnd">
            <a:solidFill>
              <a:schemeClr val="accent4">
                <a:lumMod val="60000"/>
                <a:lumOff val="4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Elbow Connector 1107">
            <a:extLst>
              <a:ext uri="{FF2B5EF4-FFF2-40B4-BE49-F238E27FC236}">
                <a16:creationId xmlns:a16="http://schemas.microsoft.com/office/drawing/2014/main" id="{341DEE28-723E-2E82-D693-A9D47139D155}"/>
              </a:ext>
            </a:extLst>
          </p:cNvPr>
          <p:cNvCxnSpPr>
            <a:cxnSpLocks/>
            <a:stCxn id="1102" idx="0"/>
            <a:endCxn id="1067" idx="0"/>
          </p:cNvCxnSpPr>
          <p:nvPr/>
        </p:nvCxnSpPr>
        <p:spPr>
          <a:xfrm rot="16200000" flipH="1">
            <a:off x="3543637" y="3478683"/>
            <a:ext cx="116726" cy="2266234"/>
          </a:xfrm>
          <a:prstGeom prst="bentConnector3">
            <a:avLst>
              <a:gd name="adj1" fmla="val -195843"/>
            </a:avLst>
          </a:prstGeom>
          <a:ln w="19050" cap="rnd">
            <a:solidFill>
              <a:schemeClr val="accent4">
                <a:lumMod val="60000"/>
                <a:lumOff val="4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8" name="Graphic 1117" descr="Client resource icon for the General Icons category.">
            <a:extLst>
              <a:ext uri="{FF2B5EF4-FFF2-40B4-BE49-F238E27FC236}">
                <a16:creationId xmlns:a16="http://schemas.microsoft.com/office/drawing/2014/main" id="{0F73024D-FD1F-17C1-F66C-635E3D7613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68676" y="4553437"/>
            <a:ext cx="534186" cy="534186"/>
          </a:xfrm>
          <a:prstGeom prst="rect">
            <a:avLst/>
          </a:prstGeom>
        </p:spPr>
      </p:pic>
      <p:sp>
        <p:nvSpPr>
          <p:cNvPr id="1123" name="TextBox 1122">
            <a:extLst>
              <a:ext uri="{FF2B5EF4-FFF2-40B4-BE49-F238E27FC236}">
                <a16:creationId xmlns:a16="http://schemas.microsoft.com/office/drawing/2014/main" id="{F553E758-8A7A-7C29-CD13-C6A9E1EB3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487" y="5087623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Client</a:t>
            </a:r>
          </a:p>
        </p:txBody>
      </p:sp>
      <p:cxnSp>
        <p:nvCxnSpPr>
          <p:cNvPr id="1125" name="Straight Arrow Connector 1124">
            <a:extLst>
              <a:ext uri="{FF2B5EF4-FFF2-40B4-BE49-F238E27FC236}">
                <a16:creationId xmlns:a16="http://schemas.microsoft.com/office/drawing/2014/main" id="{18102D1E-62F5-2078-673B-8B6AB1818602}"/>
              </a:ext>
            </a:extLst>
          </p:cNvPr>
          <p:cNvCxnSpPr>
            <a:stCxn id="1118" idx="3"/>
            <a:endCxn id="1102" idx="1"/>
          </p:cNvCxnSpPr>
          <p:nvPr/>
        </p:nvCxnSpPr>
        <p:spPr>
          <a:xfrm>
            <a:off x="1602862" y="4820530"/>
            <a:ext cx="598928" cy="0"/>
          </a:xfrm>
          <a:prstGeom prst="straightConnector1">
            <a:avLst/>
          </a:prstGeom>
          <a:ln w="19050" cap="rnd">
            <a:solidFill>
              <a:schemeClr val="accent4">
                <a:lumMod val="60000"/>
                <a:lumOff val="4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13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 Confidential Dark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7" id="{6D756A43-8A33-754F-8EF9-8BB85E52246D}" vid="{E00214FC-C3F0-7743-825F-601FDA50C156}"/>
    </a:ext>
  </a:extLst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AWS_Powerpoint Template_Confidential_Dark_2022</Template>
  <TotalTime>13581</TotalTime>
  <Words>83</Words>
  <Application>Microsoft Macintosh PowerPoint</Application>
  <PresentationFormat>Widescreen</PresentationFormat>
  <Paragraphs>44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Amazon Ember Display</vt:lpstr>
      <vt:lpstr>Amazon Ember</vt:lpstr>
      <vt:lpstr>Lucida Console</vt:lpstr>
      <vt:lpstr>Wingdings</vt:lpstr>
      <vt:lpstr>AWS Confidential Dark</vt:lpstr>
      <vt:lpstr>Amazon EKS Neuron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Kubo, Yuko</dc:creator>
  <cp:lastModifiedBy>Jungsub Shin</cp:lastModifiedBy>
  <cp:revision>1533</cp:revision>
  <dcterms:created xsi:type="dcterms:W3CDTF">2022-06-02T05:51:30Z</dcterms:created>
  <dcterms:modified xsi:type="dcterms:W3CDTF">2024-10-17T13:59:52Z</dcterms:modified>
</cp:coreProperties>
</file>